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9926638" cy="1435258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74FAE92-7A3D-5EDB-500D-04C6C68D09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5F34825-92B4-D0BC-A1CE-161ADDB989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890C17E-3CA6-D158-87C6-F9B6C0B82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D7AB15C-C485-15D2-7512-3C8F3E490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2A23452-D296-3284-863E-FCA23B6E4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6776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D8AB617-906E-3072-CCCA-08E2104F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9118B87-C7D2-A9F2-E7A1-7B6537FD8D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2008E06-9B9C-0615-0D51-9446A1BAA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A303253-A946-1A2C-283E-C8C91D657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D25CEC7-73D6-D57D-31AD-11FA2B55C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7922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6815830-7400-7B7C-799C-31EEE48EB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9784086-68EF-0199-E67D-3A508F7ED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24177A3-1954-7A2B-76C7-5737064A8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C7419CE-D6FA-1BE2-B3BC-224F32D68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ED8DF1E-1BF7-0499-24C0-BACC4BE7D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4789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D897CC-D9C7-1E1B-05A8-4954F753A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06FC71C-693C-88A7-9C61-78187677D8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4D713E8-C6B7-39E0-0330-9D679DCEE1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9D6B435-071A-6349-A001-E044AF54A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24DFCA9-CE11-ADDF-E408-0B6770A36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C14BE1F-AB62-68F1-4537-AD1061A2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93764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FFB0FC3-D6E0-9A59-9433-F090CBBC8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DDC7D5B-2BA1-2C33-5C36-017EA80C13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0F5B759-3F6A-C0F7-A98A-4EDE6DF357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45A59C0A-AEC4-8738-DC30-FED291260D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B2B0944-9A95-2200-ADA8-C5AB94E6B2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5C017642-2B5B-5771-B9F7-D9BD025CE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A507B46B-2DC9-98B2-07A9-4F68B18F9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A1D5DB63-0948-6288-90C6-8260876F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4060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10E18DA-012F-236D-5EBA-A27C56F9A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6A30C27C-B581-768B-1F07-1DB045071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474A3987-206D-7F1B-DB69-39F3C63C5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18AC1A90-A31B-8AF5-0181-84B582418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2346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0441F54-E739-B8B1-0377-AE1F92F4E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4F4CC742-03E6-4BBF-E728-001D5EDA2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EA20A4F-3FA3-D4EA-E4AE-2FDD34814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8100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D78B8DC-C691-9047-F357-58EF9DE9F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EEFBCDF-48CA-9105-0238-798238402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967C029-A5A1-A841-6E92-0EC9CB7872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674AEBA-2B81-F2B9-B897-B4DC6C752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76067DB-EAC9-FDC6-0156-6BCDA2AA7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399C9D9B-C659-1799-6095-317F09292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9518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BEB8546-6D02-52FF-8F4A-293061B30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9840B991-3275-F81C-DE1F-8D9DD1B764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47B9480-B5A3-B860-F926-89A8646DDB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DDE7550-E8EB-6F4A-988B-A5521739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227A09C-7D99-EA9A-778A-F8D315C25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1DEEF55-EF78-E0FD-9158-654E22F03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6022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82013D-D88D-27B5-0F41-5A18AFB6D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0CEC46B-75C8-AB2E-E07E-059512A43A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5C5A165-A23A-8C17-DCBD-38D263969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3058AB4-1CE6-D8B9-CE73-C9EDA492D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ABEC238-E7DD-6999-5745-901140F00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2029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016A22A8-AAAA-7FF3-5F63-568FD72B49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F7954D2D-D8C3-C6D0-29F5-F79B2BA007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0435DE6-78DC-A9A7-C0A3-3AE46E288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066BA2B-EEF9-B26A-F19A-21EE0A912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8AFCD8B-4E3E-517E-271B-F1CFC3C60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95039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F07E557E-0667-D4C4-1976-26EBEFC0E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A508F2F-030A-4B7A-A533-A59430FBB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D56B0FB-25CD-8B24-0483-9ED3A545C0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FA48C-CA09-4E8A-824D-AB092DEC126C}" type="datetimeFigureOut">
              <a:rPr lang="it-IT" smtClean="0"/>
              <a:t>14/08/2025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B4721FD-DC2F-080E-18C5-1F5A6583A9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763364A-30F1-B533-85A6-969CF66A00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C908E-E9B9-4AAC-AD5E-AF4622B34A6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5885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mune.fanoadriano.te.it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3D378AF8-BAB9-0037-AF65-11538250D7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" y="2343436"/>
            <a:ext cx="11119104" cy="4096512"/>
          </a:xfrm>
        </p:spPr>
        <p:txBody>
          <a:bodyPr>
            <a:normAutofit fontScale="92500"/>
          </a:bodyPr>
          <a:lstStyle/>
          <a:p>
            <a:pPr marL="285750" indent="-285750" algn="just">
              <a:buFontTx/>
              <a:buChar char="-"/>
            </a:pPr>
            <a:r>
              <a:rPr lang="it-IT" dirty="0"/>
              <a:t>L’INGRESSO E’ CONSENTITO ESCLUSIVAMENTE PREVIA REGISTRAZIONE DA EFFETTUARE PRESSO L’ UFFICIO AMMINISTRATIVO   DEL COMUNE DI FANO ADRIANO, VIA VITTORIO EMANUELE III, 2 CON L’UTILIZZO DEGLI APPOSITI MODULI</a:t>
            </a:r>
          </a:p>
          <a:p>
            <a:pPr marL="285750" indent="-285750" algn="just">
              <a:buFontTx/>
              <a:buChar char="-"/>
            </a:pPr>
            <a:endParaRPr lang="it-IT" sz="1400" dirty="0"/>
          </a:p>
          <a:p>
            <a:pPr marL="285750" indent="-285750" algn="just">
              <a:buFontTx/>
              <a:buChar char="-"/>
            </a:pPr>
            <a:r>
              <a:rPr lang="it-IT" sz="2600" b="1" u="sng" dirty="0"/>
              <a:t>I MODULI E LE MODALITA’ DI ACCESSO SONO REPERIBILI:</a:t>
            </a:r>
          </a:p>
          <a:p>
            <a:pPr algn="just"/>
            <a:r>
              <a:rPr lang="it-IT" sz="2600" dirty="0"/>
              <a:t>        Presso l’ufficio Amministrativo del Comune di Fano Adriano nei seguenti orari: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it-IT" sz="2600" dirty="0"/>
              <a:t>lunedì, martedì, giovedì e venerdì 8-14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it-IT" sz="2600" dirty="0"/>
              <a:t>Mercoledì 8-14  15-18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it-IT" sz="2600" dirty="0"/>
              <a:t>Sabato 9-12</a:t>
            </a:r>
          </a:p>
          <a:p>
            <a:pPr algn="just"/>
            <a:r>
              <a:rPr lang="it-IT" sz="2600" dirty="0"/>
              <a:t>        Sul sito del Comune di Fano Adriano </a:t>
            </a:r>
            <a:r>
              <a:rPr lang="it-IT" sz="2600" dirty="0">
                <a:hlinkClick r:id="rId2"/>
              </a:rPr>
              <a:t>www.comune.fanoadriano.te.it</a:t>
            </a:r>
            <a:endParaRPr lang="it-IT" sz="2600" dirty="0"/>
          </a:p>
          <a:p>
            <a:pPr algn="just"/>
            <a:endParaRPr lang="it-IT" sz="1400" dirty="0"/>
          </a:p>
          <a:p>
            <a:pPr algn="just"/>
            <a:endParaRPr lang="it-IT" sz="1400" dirty="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C71F61D1-455F-57F0-DAD2-4564397BED92}"/>
              </a:ext>
            </a:extLst>
          </p:cNvPr>
          <p:cNvSpPr/>
          <p:nvPr/>
        </p:nvSpPr>
        <p:spPr>
          <a:xfrm>
            <a:off x="125362" y="418052"/>
            <a:ext cx="1206663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AREA CAMPER FANO ADRIANO</a:t>
            </a:r>
          </a:p>
        </p:txBody>
      </p:sp>
    </p:spTree>
    <p:extLst>
      <p:ext uri="{BB962C8B-B14F-4D97-AF65-F5344CB8AC3E}">
        <p14:creationId xmlns:p14="http://schemas.microsoft.com/office/powerpoint/2010/main" val="96650137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89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Tema di Office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Comune Fano Adriano</dc:creator>
  <cp:lastModifiedBy>Comune Fano Adriano</cp:lastModifiedBy>
  <cp:revision>2</cp:revision>
  <cp:lastPrinted>2025-08-14T08:58:35Z</cp:lastPrinted>
  <dcterms:created xsi:type="dcterms:W3CDTF">2025-08-13T14:03:46Z</dcterms:created>
  <dcterms:modified xsi:type="dcterms:W3CDTF">2025-08-14T08:59:46Z</dcterms:modified>
</cp:coreProperties>
</file>